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033A-21B3-47B4-BE63-8341821CCBF6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2EBC06-2C96-43D0-936B-43A3AC8A568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033A-21B3-47B4-BE63-8341821CCBF6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BC06-2C96-43D0-936B-43A3AC8A56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033A-21B3-47B4-BE63-8341821CCBF6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BC06-2C96-43D0-936B-43A3AC8A56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315033A-21B3-47B4-BE63-8341821CCBF6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82EBC06-2C96-43D0-936B-43A3AC8A568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033A-21B3-47B4-BE63-8341821CCBF6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BC06-2C96-43D0-936B-43A3AC8A568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033A-21B3-47B4-BE63-8341821CCBF6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BC06-2C96-43D0-936B-43A3AC8A568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BC06-2C96-43D0-936B-43A3AC8A568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033A-21B3-47B4-BE63-8341821CCBF6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033A-21B3-47B4-BE63-8341821CCBF6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BC06-2C96-43D0-936B-43A3AC8A568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033A-21B3-47B4-BE63-8341821CCBF6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BC06-2C96-43D0-936B-43A3AC8A56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315033A-21B3-47B4-BE63-8341821CCBF6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2EBC06-2C96-43D0-936B-43A3AC8A568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033A-21B3-47B4-BE63-8341821CCBF6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2EBC06-2C96-43D0-936B-43A3AC8A568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315033A-21B3-47B4-BE63-8341821CCBF6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82EBC06-2C96-43D0-936B-43A3AC8A568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670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Preamble</a:t>
            </a:r>
          </a:p>
          <a:p>
            <a:pPr lvl="1"/>
            <a:r>
              <a:rPr lang="en-US" dirty="0" smtClean="0"/>
              <a:t>Introduction and purpose</a:t>
            </a:r>
          </a:p>
          <a:p>
            <a:pPr lvl="1"/>
            <a:r>
              <a:rPr lang="en-US" dirty="0" smtClean="0"/>
              <a:t>Tells what the goals are for the Constitution</a:t>
            </a:r>
          </a:p>
          <a:p>
            <a:r>
              <a:rPr lang="en-US" dirty="0" smtClean="0"/>
              <a:t>Seven articles</a:t>
            </a:r>
          </a:p>
          <a:p>
            <a:pPr lvl="1"/>
            <a:r>
              <a:rPr lang="en-US" dirty="0" smtClean="0"/>
              <a:t>Articles are divided into sections then clauses</a:t>
            </a:r>
          </a:p>
          <a:p>
            <a:pPr lvl="1"/>
            <a:r>
              <a:rPr lang="en-US" dirty="0" smtClean="0"/>
              <a:t>Articles 1 through 3 discuss three branches of government</a:t>
            </a:r>
          </a:p>
          <a:p>
            <a:pPr lvl="1"/>
            <a:r>
              <a:rPr lang="en-US" dirty="0" smtClean="0"/>
              <a:t>Articles 4 through 7 define powers and changing the Constitution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Constitution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92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Amendments</a:t>
            </a:r>
          </a:p>
          <a:p>
            <a:pPr lvl="1"/>
            <a:r>
              <a:rPr lang="en-US" dirty="0" smtClean="0"/>
              <a:t>Changes made to the original constitution</a:t>
            </a:r>
          </a:p>
          <a:p>
            <a:pPr lvl="1"/>
            <a:r>
              <a:rPr lang="en-US" dirty="0" smtClean="0"/>
              <a:t>Process defined in Article V (five)</a:t>
            </a:r>
          </a:p>
          <a:p>
            <a:pPr lvl="2"/>
            <a:r>
              <a:rPr lang="en-US" dirty="0" smtClean="0"/>
              <a:t>2/3 of both houses of Congress</a:t>
            </a:r>
          </a:p>
          <a:p>
            <a:pPr lvl="2"/>
            <a:r>
              <a:rPr lang="en-US" dirty="0" smtClean="0"/>
              <a:t>3/4 of all states</a:t>
            </a:r>
          </a:p>
          <a:p>
            <a:pPr lvl="1"/>
            <a:r>
              <a:rPr lang="en-US" dirty="0" smtClean="0"/>
              <a:t>Twenty seven amendments in total</a:t>
            </a:r>
          </a:p>
          <a:p>
            <a:pPr lvl="2"/>
            <a:r>
              <a:rPr lang="en-US" dirty="0" smtClean="0"/>
              <a:t>First ten are the Bill of Rights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Constitution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70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States the goals of the Constitution</a:t>
            </a:r>
          </a:p>
          <a:p>
            <a:r>
              <a:rPr lang="en-US" dirty="0" smtClean="0"/>
              <a:t>“We the people”</a:t>
            </a:r>
          </a:p>
          <a:p>
            <a:pPr lvl="1"/>
            <a:r>
              <a:rPr lang="en-US" dirty="0" smtClean="0"/>
              <a:t>To form a more perfect union</a:t>
            </a:r>
          </a:p>
          <a:p>
            <a:pPr lvl="1"/>
            <a:r>
              <a:rPr lang="en-US" dirty="0" smtClean="0"/>
              <a:t>Establish justice</a:t>
            </a:r>
          </a:p>
          <a:p>
            <a:pPr lvl="1"/>
            <a:r>
              <a:rPr lang="en-US" dirty="0" smtClean="0"/>
              <a:t>Ensure domestic tranquility</a:t>
            </a:r>
          </a:p>
          <a:p>
            <a:pPr lvl="1"/>
            <a:r>
              <a:rPr lang="en-US" dirty="0" smtClean="0"/>
              <a:t>Provide for the common defense</a:t>
            </a:r>
          </a:p>
          <a:p>
            <a:pPr lvl="1"/>
            <a:r>
              <a:rPr lang="en-US" dirty="0" smtClean="0"/>
              <a:t>Promote the general welfare</a:t>
            </a:r>
          </a:p>
          <a:p>
            <a:pPr lvl="1"/>
            <a:r>
              <a:rPr lang="en-US" dirty="0" smtClean="0"/>
              <a:t>Secure the blessings of liberty for ourselves and out posterity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Preamble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680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94</TotalTime>
  <Words>130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The Constitution</vt:lpstr>
      <vt:lpstr>Parts of the Constitution</vt:lpstr>
      <vt:lpstr>Parts of the Constitution</vt:lpstr>
      <vt:lpstr>Preamble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Constitution</dc:title>
  <dc:creator>Alex</dc:creator>
  <cp:lastModifiedBy>Alex</cp:lastModifiedBy>
  <cp:revision>4</cp:revision>
  <dcterms:created xsi:type="dcterms:W3CDTF">2011-10-07T02:14:52Z</dcterms:created>
  <dcterms:modified xsi:type="dcterms:W3CDTF">2011-10-07T03:49:04Z</dcterms:modified>
</cp:coreProperties>
</file>