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3EF4-ABE4-4243-BBE6-E038B2C53B84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0394-3E85-4291-8EBD-10374151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0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3EF4-ABE4-4243-BBE6-E038B2C53B84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0394-3E85-4291-8EBD-10374151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8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3EF4-ABE4-4243-BBE6-E038B2C53B84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0394-3E85-4291-8EBD-10374151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3EF4-ABE4-4243-BBE6-E038B2C53B84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0394-3E85-4291-8EBD-10374151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1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3EF4-ABE4-4243-BBE6-E038B2C53B84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0394-3E85-4291-8EBD-10374151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3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3EF4-ABE4-4243-BBE6-E038B2C53B84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0394-3E85-4291-8EBD-10374151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3EF4-ABE4-4243-BBE6-E038B2C53B84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0394-3E85-4291-8EBD-10374151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3EF4-ABE4-4243-BBE6-E038B2C53B84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0394-3E85-4291-8EBD-10374151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4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3EF4-ABE4-4243-BBE6-E038B2C53B84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0394-3E85-4291-8EBD-10374151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9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3EF4-ABE4-4243-BBE6-E038B2C53B84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0394-3E85-4291-8EBD-10374151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2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3EF4-ABE4-4243-BBE6-E038B2C53B84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0394-3E85-4291-8EBD-10374151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7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3EF4-ABE4-4243-BBE6-E038B2C53B84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30394-3E85-4291-8EBD-10374151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6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641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Lincoln’s Inauguration</a:t>
            </a:r>
          </a:p>
          <a:p>
            <a:pPr lvl="1"/>
            <a:r>
              <a:rPr lang="en-US" dirty="0" smtClean="0"/>
              <a:t>Imperative to save the Union</a:t>
            </a:r>
          </a:p>
          <a:p>
            <a:r>
              <a:rPr lang="en-US" dirty="0" smtClean="0"/>
              <a:t>First battle was at Ft. Sumter in South Carolina</a:t>
            </a:r>
          </a:p>
          <a:p>
            <a:pPr lvl="1"/>
            <a:r>
              <a:rPr lang="en-US" dirty="0" smtClean="0"/>
              <a:t>April 12, 1861</a:t>
            </a:r>
          </a:p>
          <a:p>
            <a:r>
              <a:rPr lang="en-US" dirty="0" smtClean="0"/>
              <a:t>Reactions</a:t>
            </a:r>
          </a:p>
          <a:p>
            <a:pPr lvl="1"/>
            <a:r>
              <a:rPr lang="en-US" dirty="0" smtClean="0"/>
              <a:t>Southern states</a:t>
            </a:r>
          </a:p>
          <a:p>
            <a:pPr lvl="1"/>
            <a:r>
              <a:rPr lang="en-US" dirty="0" smtClean="0"/>
              <a:t>Border states</a:t>
            </a:r>
          </a:p>
          <a:p>
            <a:pPr lvl="1"/>
            <a:r>
              <a:rPr lang="en-US" dirty="0" smtClean="0"/>
              <a:t>Northern states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Northern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</a:p>
          <a:p>
            <a:r>
              <a:rPr lang="en-US" dirty="0" smtClean="0"/>
              <a:t>Transportation</a:t>
            </a:r>
          </a:p>
          <a:p>
            <a:r>
              <a:rPr lang="en-US" dirty="0" smtClean="0"/>
              <a:t>Economic resources</a:t>
            </a:r>
          </a:p>
          <a:p>
            <a:r>
              <a:rPr lang="en-US" dirty="0" smtClean="0"/>
              <a:t>Money</a:t>
            </a:r>
          </a:p>
          <a:p>
            <a:r>
              <a:rPr lang="en-US" dirty="0" smtClean="0"/>
              <a:t>Union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116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Southern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Military leadership</a:t>
            </a:r>
          </a:p>
          <a:p>
            <a:r>
              <a:rPr lang="en-US" dirty="0" smtClean="0"/>
              <a:t>Productive farms</a:t>
            </a:r>
          </a:p>
          <a:p>
            <a:r>
              <a:rPr lang="en-US" dirty="0" smtClean="0"/>
              <a:t>Southern strategy</a:t>
            </a:r>
          </a:p>
          <a:p>
            <a:pPr lvl="1"/>
            <a:r>
              <a:rPr lang="en-US" dirty="0" smtClean="0"/>
              <a:t>Could fight a defensive battle</a:t>
            </a:r>
          </a:p>
          <a:p>
            <a:pPr lvl="1"/>
            <a:r>
              <a:rPr lang="en-US" dirty="0" smtClean="0"/>
              <a:t>Geography</a:t>
            </a:r>
          </a:p>
          <a:p>
            <a:pPr lvl="1"/>
            <a:r>
              <a:rPr lang="en-US" dirty="0" smtClean="0"/>
              <a:t>Knowledge of area</a:t>
            </a:r>
          </a:p>
          <a:p>
            <a:pPr lvl="1"/>
            <a:r>
              <a:rPr lang="en-US" dirty="0" smtClean="0"/>
              <a:t>Cotton diplomacy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42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Volunteer armies</a:t>
            </a:r>
          </a:p>
          <a:p>
            <a:r>
              <a:rPr lang="en-US" dirty="0" smtClean="0"/>
              <a:t>Helping the troops</a:t>
            </a:r>
          </a:p>
          <a:p>
            <a:r>
              <a:rPr lang="en-US" dirty="0" smtClean="0"/>
              <a:t>Training </a:t>
            </a:r>
            <a:r>
              <a:rPr lang="en-US" smtClean="0"/>
              <a:t>the soldiers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96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16</vt:lpstr>
      <vt:lpstr>First Blood</vt:lpstr>
      <vt:lpstr>Northern Resources</vt:lpstr>
      <vt:lpstr>Southern Resources</vt:lpstr>
      <vt:lpstr>Preparing for War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</dc:title>
  <dc:creator>Alex</dc:creator>
  <cp:lastModifiedBy>ayanushefski</cp:lastModifiedBy>
  <cp:revision>3</cp:revision>
  <dcterms:created xsi:type="dcterms:W3CDTF">2012-03-19T02:32:02Z</dcterms:created>
  <dcterms:modified xsi:type="dcterms:W3CDTF">2012-03-21T12:57:29Z</dcterms:modified>
</cp:coreProperties>
</file>